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4"/>
  </p:handoutMasterIdLst>
  <p:sldIdLst>
    <p:sldId id="266" r:id="rId2"/>
    <p:sldId id="27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>
        <p:scale>
          <a:sx n="71" d="100"/>
          <a:sy n="71" d="100"/>
        </p:scale>
        <p:origin x="-128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5344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Proposito</a:t>
            </a:r>
            <a:r>
              <a:rPr lang="en-US" altLang="en-US" dirty="0" smtClean="0">
                <a:solidFill>
                  <a:schemeClr val="bg2"/>
                </a:solidFill>
              </a:rPr>
              <a:t> 68 </a:t>
            </a:r>
            <a:r>
              <a:rPr lang="en-US" altLang="en-US" smtClean="0">
                <a:solidFill>
                  <a:schemeClr val="bg2"/>
                </a:solidFill>
              </a:rPr>
              <a:t>c                     </a:t>
            </a:r>
            <a:r>
              <a:rPr lang="en-US" altLang="en-US" smtClean="0">
                <a:solidFill>
                  <a:srgbClr val="00B050"/>
                </a:solidFill>
              </a:rPr>
              <a:t>12/05/16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54443"/>
            <a:ext cx="8915400" cy="502920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Actividad Inicial: </a:t>
            </a:r>
            <a:r>
              <a:rPr lang="es-ES_tradnl" altLang="en-US" sz="2800" dirty="0" smtClean="0"/>
              <a:t>COPY and </a:t>
            </a:r>
            <a:r>
              <a:rPr lang="es-ES_tradnl" altLang="en-US" sz="2800" dirty="0" err="1" smtClean="0"/>
              <a:t>respond</a:t>
            </a:r>
            <a:r>
              <a:rPr lang="es-ES_tradnl" altLang="en-US" sz="2800" dirty="0" smtClean="0"/>
              <a:t> in a full </a:t>
            </a:r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¿Hablan ustedes español?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</a:t>
            </a:r>
            <a:r>
              <a:rPr lang="es-ES_tradnl" altLang="en-US" sz="2800" dirty="0" smtClean="0">
                <a:cs typeface="Times New Roman" pitchFamily="18" charset="0"/>
              </a:rPr>
              <a:t>Necesitas </a:t>
            </a:r>
            <a:r>
              <a:rPr lang="es-ES_tradnl" altLang="en-US" sz="2800" dirty="0">
                <a:cs typeface="Times New Roman" pitchFamily="18" charset="0"/>
              </a:rPr>
              <a:t>mucho dinero?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¿Dónde busca </a:t>
            </a:r>
            <a:r>
              <a:rPr lang="es-ES_tradnl" altLang="en-US" sz="2800" dirty="0" smtClean="0">
                <a:cs typeface="Times New Roman" pitchFamily="18" charset="0"/>
              </a:rPr>
              <a:t>una alumna </a:t>
            </a:r>
            <a:r>
              <a:rPr lang="es-ES_tradnl" altLang="en-US" sz="2800" dirty="0">
                <a:cs typeface="Times New Roman" pitchFamily="18" charset="0"/>
              </a:rPr>
              <a:t>la información?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imes New Roman" pitchFamily="18" charset="0"/>
              </a:rPr>
              <a:t>Los alumnos </a:t>
            </a:r>
            <a:r>
              <a:rPr lang="es-ES_tradnl" altLang="en-US" sz="2800" dirty="0">
                <a:cs typeface="Times New Roman" pitchFamily="18" charset="0"/>
              </a:rPr>
              <a:t>estudian mucho, ¿no?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¿Cuándo regresan ustedes a casa?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02125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ESTAR STUDY CHART</a:t>
            </a:r>
          </a:p>
          <a:p>
            <a:pPr marL="0" indent="0">
              <a:buNone/>
            </a:pPr>
            <a:r>
              <a:rPr lang="en-US" dirty="0" smtClean="0"/>
              <a:t>TEXTBOOK</a:t>
            </a:r>
          </a:p>
          <a:p>
            <a:r>
              <a:rPr lang="en-US" dirty="0" smtClean="0"/>
              <a:t>Copy y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103 </a:t>
            </a:r>
          </a:p>
          <a:p>
            <a:endParaRPr lang="en-US" dirty="0" smtClean="0"/>
          </a:p>
          <a:p>
            <a:r>
              <a:rPr lang="en-US" dirty="0" smtClean="0"/>
              <a:t>Complete </a:t>
            </a:r>
            <a:r>
              <a:rPr lang="en-US" u="sng" dirty="0" err="1"/>
              <a:t>Ejercicio</a:t>
            </a:r>
            <a:r>
              <a:rPr lang="en-US" u="sng" dirty="0"/>
              <a:t> 8</a:t>
            </a:r>
            <a:r>
              <a:rPr lang="en-US" dirty="0"/>
              <a:t> p. 104</a:t>
            </a:r>
          </a:p>
          <a:p>
            <a:r>
              <a:rPr lang="en-US" dirty="0" smtClean="0"/>
              <a:t>FOR ADDITIONAL PRACTICE.</a:t>
            </a:r>
          </a:p>
          <a:p>
            <a:pPr lvl="1"/>
            <a:r>
              <a:rPr lang="en-US" altLang="en-US" dirty="0" smtClean="0"/>
              <a:t> Go to </a:t>
            </a:r>
            <a:r>
              <a:rPr lang="en-US" altLang="en-US" dirty="0" smtClean="0">
                <a:hlinkClick r:id="rId2"/>
              </a:rPr>
              <a:t>www.glencoe.com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QuickPassCode</a:t>
            </a:r>
            <a:r>
              <a:rPr lang="en-US" altLang="en-US" dirty="0" smtClean="0"/>
              <a:t>: </a:t>
            </a:r>
            <a:r>
              <a:rPr lang="en-US" altLang="en-US" u="sng" dirty="0" smtClean="0"/>
              <a:t>ASD4003c3</a:t>
            </a:r>
            <a:endParaRPr lang="en-US" altLang="en-US" dirty="0" smtClean="0"/>
          </a:p>
          <a:p>
            <a:pPr lvl="3"/>
            <a:r>
              <a:rPr lang="en-US" altLang="en-US" dirty="0" smtClean="0"/>
              <a:t>Under </a:t>
            </a:r>
            <a:r>
              <a:rPr lang="en-US" altLang="en-US" u="sng" dirty="0" smtClean="0"/>
              <a:t>Grammar Practice</a:t>
            </a:r>
          </a:p>
          <a:p>
            <a:pPr lvl="3"/>
            <a:r>
              <a:rPr lang="en-US" altLang="en-US" dirty="0" smtClean="0"/>
              <a:t>Play </a:t>
            </a:r>
            <a:r>
              <a:rPr lang="en-US" altLang="en-US" u="sng" dirty="0" err="1" smtClean="0"/>
              <a:t>Presente</a:t>
            </a:r>
            <a:r>
              <a:rPr lang="en-US" altLang="en-US" u="sng" dirty="0" smtClean="0"/>
              <a:t> de los </a:t>
            </a:r>
            <a:r>
              <a:rPr lang="en-US" altLang="en-US" u="sng" dirty="0" err="1" smtClean="0"/>
              <a:t>verbos</a:t>
            </a:r>
            <a:r>
              <a:rPr lang="en-US" altLang="en-US" u="sng" dirty="0" smtClean="0"/>
              <a:t> –</a:t>
            </a:r>
            <a:r>
              <a:rPr lang="en-US" altLang="en-US" u="sng" dirty="0" err="1" smtClean="0"/>
              <a:t>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eGame</a:t>
            </a:r>
            <a:endParaRPr lang="en-US" alt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68c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8343</TotalTime>
  <Words>94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Quadrant</vt:lpstr>
      <vt:lpstr>Proposito 68 c                     12/05/16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61</cp:revision>
  <cp:lastPrinted>2016-05-09T20:37:42Z</cp:lastPrinted>
  <dcterms:created xsi:type="dcterms:W3CDTF">2010-10-13T23:31:56Z</dcterms:created>
  <dcterms:modified xsi:type="dcterms:W3CDTF">2016-05-12T15:13:42Z</dcterms:modified>
</cp:coreProperties>
</file>